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7" r:id="rId1"/>
  </p:sldMasterIdLst>
  <p:sldIdLst>
    <p:sldId id="256" r:id="rId2"/>
    <p:sldId id="279" r:id="rId3"/>
    <p:sldId id="258" r:id="rId4"/>
    <p:sldId id="280" r:id="rId5"/>
    <p:sldId id="284" r:id="rId6"/>
    <p:sldId id="259" r:id="rId7"/>
    <p:sldId id="260" r:id="rId8"/>
    <p:sldId id="261" r:id="rId9"/>
    <p:sldId id="262" r:id="rId10"/>
    <p:sldId id="285" r:id="rId11"/>
    <p:sldId id="281" r:id="rId12"/>
    <p:sldId id="282" r:id="rId13"/>
    <p:sldId id="283" r:id="rId14"/>
    <p:sldId id="286" r:id="rId15"/>
    <p:sldId id="263" r:id="rId16"/>
    <p:sldId id="289" r:id="rId17"/>
    <p:sldId id="290" r:id="rId18"/>
    <p:sldId id="291" r:id="rId19"/>
    <p:sldId id="294" r:id="rId20"/>
    <p:sldId id="293" r:id="rId21"/>
    <p:sldId id="292" r:id="rId22"/>
    <p:sldId id="264" r:id="rId23"/>
    <p:sldId id="287" r:id="rId24"/>
    <p:sldId id="288" r:id="rId25"/>
    <p:sldId id="278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interSettings" Target="printerSettings/printerSettings1.bin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esProps" Target="presProps.xml"/><Relationship Id="rId26" Type="http://schemas.openxmlformats.org/officeDocument/2006/relationships/slide" Target="slides/slide25.xml"/><Relationship Id="rId30" Type="http://schemas.openxmlformats.org/officeDocument/2006/relationships/theme" Target="theme/theme1.xml"/><Relationship Id="rId11" Type="http://schemas.openxmlformats.org/officeDocument/2006/relationships/slide" Target="slides/slide10.xml"/><Relationship Id="rId29" Type="http://schemas.openxmlformats.org/officeDocument/2006/relationships/viewProps" Target="view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F8FB3-6E6C-CD40-AB21-80BA2197E877}" type="datetimeFigureOut">
              <a:rPr lang="en-US" smtClean="0"/>
              <a:pPr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BD93-6212-2E4F-8D7E-395692A1BF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F8FB3-6E6C-CD40-AB21-80BA2197E877}" type="datetimeFigureOut">
              <a:rPr lang="en-US" smtClean="0"/>
              <a:pPr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BD93-6212-2E4F-8D7E-395692A1BF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F8FB3-6E6C-CD40-AB21-80BA2197E877}" type="datetimeFigureOut">
              <a:rPr lang="en-US" smtClean="0"/>
              <a:pPr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BD93-6212-2E4F-8D7E-395692A1BF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F8FB3-6E6C-CD40-AB21-80BA2197E877}" type="datetimeFigureOut">
              <a:rPr lang="en-US" smtClean="0"/>
              <a:pPr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BD93-6212-2E4F-8D7E-395692A1BF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F8FB3-6E6C-CD40-AB21-80BA2197E877}" type="datetimeFigureOut">
              <a:rPr lang="en-US" smtClean="0"/>
              <a:pPr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BD93-6212-2E4F-8D7E-395692A1BF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F8FB3-6E6C-CD40-AB21-80BA2197E877}" type="datetimeFigureOut">
              <a:rPr lang="en-US" smtClean="0"/>
              <a:pPr/>
              <a:t>1/23/12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BD93-6212-2E4F-8D7E-395692A1BF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F8FB3-6E6C-CD40-AB21-80BA2197E877}" type="datetimeFigureOut">
              <a:rPr lang="en-US" smtClean="0"/>
              <a:pPr/>
              <a:t>1/23/12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BD93-6212-2E4F-8D7E-395692A1BF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F8FB3-6E6C-CD40-AB21-80BA2197E877}" type="datetimeFigureOut">
              <a:rPr lang="en-US" smtClean="0"/>
              <a:pPr/>
              <a:t>1/23/12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BD93-6212-2E4F-8D7E-395692A1BF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F8FB3-6E6C-CD40-AB21-80BA2197E877}" type="datetimeFigureOut">
              <a:rPr lang="en-US" smtClean="0"/>
              <a:pPr/>
              <a:t>1/23/12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BD93-6212-2E4F-8D7E-395692A1BF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F8FB3-6E6C-CD40-AB21-80BA2197E877}" type="datetimeFigureOut">
              <a:rPr lang="en-US" smtClean="0"/>
              <a:pPr/>
              <a:t>1/23/12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BD93-6212-2E4F-8D7E-395692A1BF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F8FB3-6E6C-CD40-AB21-80BA2197E877}" type="datetimeFigureOut">
              <a:rPr lang="en-US" smtClean="0"/>
              <a:pPr/>
              <a:t>1/23/12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BD93-6212-2E4F-8D7E-395692A1BF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F8FB3-6E6C-CD40-AB21-80BA2197E877}" type="datetimeFigureOut">
              <a:rPr lang="en-US" smtClean="0"/>
              <a:pPr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7BD93-6212-2E4F-8D7E-395692A1BF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6ILQrUrEWe8" TargetMode="External"/><Relationship Id="rId3" Type="http://schemas.openxmlformats.org/officeDocument/2006/relationships/hyperlink" Target="http://www.youtube.com/watch?v=A_RU5OCYYYw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image" Target="../media/image11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5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ala.org/news/mediapresscenter/presskits/youthmediaawards/alayouthmediaawards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ci445-information-literacy.wikispace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</a:t>
            </a:r>
            <a:r>
              <a:rPr lang="en-US" dirty="0"/>
              <a:t>Literacy Instruction for School Libraries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C&amp;I 445</a:t>
            </a:r>
          </a:p>
          <a:p>
            <a:r>
              <a:rPr lang="en-US" dirty="0" smtClean="0"/>
              <a:t>January 23, 2012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17614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Syllabus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Wiki</a:t>
            </a:r>
          </a:p>
          <a:p>
            <a:r>
              <a:rPr lang="en-US" dirty="0" smtClean="0"/>
              <a:t>In the FTP</a:t>
            </a:r>
          </a:p>
          <a:p>
            <a:r>
              <a:rPr lang="en-US" dirty="0" smtClean="0"/>
              <a:t>May change…as new information leaks.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Dem’s</a:t>
            </a:r>
            <a:r>
              <a:rPr lang="en-US" dirty="0" smtClean="0"/>
              <a:t> My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Participate: Voice, chat, share resources, ideas, enthusiasm.</a:t>
            </a:r>
          </a:p>
          <a:p>
            <a:r>
              <a:rPr lang="en-US" dirty="0" smtClean="0"/>
              <a:t>R.E.S.P.E.C.T. (find out what it means to me)</a:t>
            </a:r>
          </a:p>
          <a:p>
            <a:r>
              <a:rPr lang="en-US" dirty="0" smtClean="0"/>
              <a:t>Stay on task and on topic (within reason).</a:t>
            </a:r>
          </a:p>
          <a:p>
            <a:r>
              <a:rPr lang="en-US" dirty="0" smtClean="0"/>
              <a:t>Please use ISU email </a:t>
            </a:r>
          </a:p>
          <a:p>
            <a:r>
              <a:rPr lang="en-US" dirty="0" smtClean="0"/>
              <a:t>Let me know of absences in advance</a:t>
            </a:r>
          </a:p>
          <a:p>
            <a:r>
              <a:rPr lang="en-US" dirty="0" smtClean="0"/>
              <a:t>Don’t worry, we’re here to help.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What’s one piece of information you looked for this week?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63284"/>
        </p:xfrm>
        <a:graphic>
          <a:graphicData uri="http://schemas.openxmlformats.org/drawingml/2006/table">
            <a:tbl>
              <a:tblPr bandRow="1">
                <a:tableStyleId>{D7AC3CCA-C797-4891-BE02-D94E43425B78}</a:tableStyleId>
              </a:tblPr>
              <a:tblGrid>
                <a:gridCol w="2743200"/>
                <a:gridCol w="2743200"/>
                <a:gridCol w="2743200"/>
              </a:tblGrid>
              <a:tr h="8272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Rebecca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Kelly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Shelly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272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Sarah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Shannon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Helen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272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Amy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Nate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Kristin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272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Douglas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Michael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 H.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Dawn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27214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Ashlie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Michelle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Jennifer S.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272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Kristi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Jen W.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Michael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rPr>
                        <a:t> S.</a:t>
                      </a: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75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Big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Defining Information Literacy</a:t>
            </a:r>
          </a:p>
          <a:p>
            <a:r>
              <a:rPr lang="en-US" dirty="0" smtClean="0"/>
              <a:t>Standards and Skills</a:t>
            </a:r>
          </a:p>
          <a:p>
            <a:r>
              <a:rPr lang="en-US" dirty="0" smtClean="0"/>
              <a:t>Research/Process Models</a:t>
            </a:r>
          </a:p>
          <a:p>
            <a:r>
              <a:rPr lang="en-US" dirty="0" smtClean="0"/>
              <a:t>Curriculum Mapping</a:t>
            </a:r>
          </a:p>
          <a:p>
            <a:r>
              <a:rPr lang="en-US" dirty="0" smtClean="0"/>
              <a:t>Collaboration</a:t>
            </a:r>
          </a:p>
          <a:p>
            <a:r>
              <a:rPr lang="en-US" dirty="0" smtClean="0"/>
              <a:t>Technologies that assist Information Literacy</a:t>
            </a:r>
          </a:p>
          <a:p>
            <a:r>
              <a:rPr lang="en-US" dirty="0" smtClean="0"/>
              <a:t>Evangelize 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16008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8060"/>
            <a:ext cx="8229600" cy="2187829"/>
          </a:xfrm>
        </p:spPr>
        <p:txBody>
          <a:bodyPr>
            <a:normAutofit/>
          </a:bodyPr>
          <a:lstStyle/>
          <a:p>
            <a:r>
              <a:rPr lang="en-US" sz="6000" dirty="0" smtClean="0"/>
              <a:t>“Knowledge is Power”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0553" y="4237961"/>
            <a:ext cx="3536247" cy="1031314"/>
          </a:xfrm>
        </p:spPr>
        <p:txBody>
          <a:bodyPr/>
          <a:lstStyle/>
          <a:p>
            <a:r>
              <a:rPr lang="en-US" dirty="0" smtClean="0"/>
              <a:t>Sir Francis Bacon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Know 4.0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80100"/>
            <a:ext cx="8229600" cy="75083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2400" dirty="0" smtClean="0">
                <a:hlinkClick r:id="rId2"/>
              </a:rPr>
              <a:t>http://www.youtube.com/watch?v=6ILQrUrEWe8</a:t>
            </a:r>
            <a:endParaRPr lang="en-US" sz="2400" dirty="0" smtClean="0"/>
          </a:p>
          <a:p>
            <a:pPr algn="ctr"/>
            <a:r>
              <a:rPr lang="en-US" sz="2400" dirty="0" smtClean="0">
                <a:hlinkClick r:id="rId3"/>
              </a:rPr>
              <a:t>http://www.youtube.com/watch?v=A_RU5OCYYYw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4" name="Picture 3" descr="Now You Know 4.0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" y="1188146"/>
            <a:ext cx="6933330" cy="3866454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35302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there anything that surprised you?</a:t>
            </a:r>
          </a:p>
          <a:p>
            <a:r>
              <a:rPr lang="en-US" dirty="0" smtClean="0"/>
              <a:t>What’s the most encouraging thing about this information?</a:t>
            </a:r>
          </a:p>
          <a:p>
            <a:r>
              <a:rPr lang="en-US" dirty="0" smtClean="0"/>
              <a:t>What’s the scariest thing about this information?</a:t>
            </a:r>
          </a:p>
          <a:p>
            <a:r>
              <a:rPr lang="en-US" dirty="0" smtClean="0"/>
              <a:t>What do we need to teach our youth about communication, information, and technology?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Literacy In The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505700" cy="3098800"/>
          </a:xfrm>
        </p:spPr>
        <p:txBody>
          <a:bodyPr/>
          <a:lstStyle/>
          <a:p>
            <a:r>
              <a:rPr lang="en-US" dirty="0" smtClean="0"/>
              <a:t>Federal Legislation</a:t>
            </a:r>
          </a:p>
          <a:p>
            <a:pPr lvl="1"/>
            <a:r>
              <a:rPr lang="en-US" dirty="0" smtClean="0"/>
              <a:t>Senate’s Protect Intellectual Property act</a:t>
            </a:r>
          </a:p>
          <a:p>
            <a:pPr lvl="1"/>
            <a:r>
              <a:rPr lang="en-US" dirty="0" smtClean="0"/>
              <a:t>House’s Stop Online Piracy Act</a:t>
            </a:r>
          </a:p>
          <a:p>
            <a:r>
              <a:rPr lang="en-US" dirty="0" smtClean="0"/>
              <a:t>ALA Awards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9854" y="3987800"/>
            <a:ext cx="2982146" cy="201294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Wikipedia Blackout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0" y="1765300"/>
            <a:ext cx="6350000" cy="4445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Wikepedia</a:t>
            </a:r>
            <a:r>
              <a:rPr lang="en-US" dirty="0" smtClean="0"/>
              <a:t>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this teach our children about access to information?</a:t>
            </a:r>
          </a:p>
          <a:p>
            <a:r>
              <a:rPr lang="en-US" dirty="0" smtClean="0"/>
              <a:t>How can we as educators use this to help our students learn more about information literacy?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Blackboard Collaborate</a:t>
            </a:r>
          </a:p>
          <a:p>
            <a:r>
              <a:rPr lang="en-US" dirty="0" smtClean="0"/>
              <a:t>Welcome &amp; Introductions</a:t>
            </a:r>
          </a:p>
          <a:p>
            <a:r>
              <a:rPr lang="en-US" dirty="0" smtClean="0"/>
              <a:t>Syllabus</a:t>
            </a:r>
          </a:p>
          <a:p>
            <a:r>
              <a:rPr lang="en-US" dirty="0" smtClean="0"/>
              <a:t>The Wiki</a:t>
            </a:r>
          </a:p>
          <a:p>
            <a:r>
              <a:rPr lang="en-US" dirty="0" smtClean="0"/>
              <a:t>Accessing Milner Databases</a:t>
            </a:r>
          </a:p>
          <a:p>
            <a:r>
              <a:rPr lang="en-US" dirty="0" smtClean="0"/>
              <a:t>Watch Frontline’s Digital Nation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ALA Youth Media Awards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4" y="1417639"/>
            <a:ext cx="1336081" cy="1994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1370" y="1417638"/>
            <a:ext cx="2159786" cy="21597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9401" y="1581872"/>
            <a:ext cx="2557399" cy="21098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85264" y="3577424"/>
            <a:ext cx="1034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Newbery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62841" y="3792131"/>
            <a:ext cx="1071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Caldecott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93420" y="3792131"/>
            <a:ext cx="73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Sibert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7031" y="4221589"/>
            <a:ext cx="2157230" cy="215723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73816" y="6378819"/>
            <a:ext cx="2563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Coretta Scott King Author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1156" y="4426938"/>
            <a:ext cx="1475569" cy="189175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34093" y="6378819"/>
            <a:ext cx="2819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Coretta Scott King Illustrator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ALA Youth Media Awards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Caldecott</a:t>
            </a:r>
          </a:p>
          <a:p>
            <a:r>
              <a:rPr lang="en-US" dirty="0" smtClean="0"/>
              <a:t>Newbery</a:t>
            </a:r>
          </a:p>
          <a:p>
            <a:r>
              <a:rPr lang="en-US" dirty="0" smtClean="0"/>
              <a:t>Coretta Scott King</a:t>
            </a:r>
          </a:p>
          <a:p>
            <a:r>
              <a:rPr lang="en-US" dirty="0" err="1" smtClean="0"/>
              <a:t>Sibert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http://ala.org/news/mediapresscenter/presskits/youthmediaawards/alayouthmediaawards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Teaching and Reaching the Millennial Generation through Media </a:t>
            </a:r>
            <a:r>
              <a:rPr lang="en-US" dirty="0" smtClean="0"/>
              <a:t>Literacy By </a:t>
            </a:r>
            <a:r>
              <a:rPr lang="en-US" dirty="0" err="1" smtClean="0"/>
              <a:t>Considine</a:t>
            </a:r>
            <a:r>
              <a:rPr lang="en-US" dirty="0" smtClean="0"/>
              <a:t>, Horton &amp; Moorman</a:t>
            </a:r>
          </a:p>
          <a:p>
            <a:r>
              <a:rPr lang="en-US" dirty="0" smtClean="0"/>
              <a:t>Meet Generation Z by </a:t>
            </a:r>
            <a:r>
              <a:rPr lang="en-US" dirty="0" err="1" smtClean="0"/>
              <a:t>Posnick</a:t>
            </a:r>
            <a:r>
              <a:rPr lang="en-US" dirty="0" smtClean="0"/>
              <a:t> Goodwin</a:t>
            </a:r>
          </a:p>
          <a:p>
            <a:r>
              <a:rPr lang="en-US" dirty="0" smtClean="0"/>
              <a:t>The Generation Z Connection: Teaching Information Literacy to the Newest Generation by </a:t>
            </a:r>
            <a:r>
              <a:rPr lang="en-US" dirty="0" err="1" smtClean="0"/>
              <a:t>Geck</a:t>
            </a:r>
            <a:endParaRPr lang="en-US" dirty="0" smtClean="0"/>
          </a:p>
          <a:p>
            <a:r>
              <a:rPr lang="en-US" dirty="0" smtClean="0"/>
              <a:t>Watch Digital Nation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409211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be overwhelmed!</a:t>
            </a:r>
            <a:endParaRPr lang="en-US" dirty="0"/>
          </a:p>
        </p:txBody>
      </p:sp>
      <p:pic>
        <p:nvPicPr>
          <p:cNvPr id="4" name="Content Placeholder 3" descr="OverwhelmedMa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587" r="-10587"/>
          <a:stretch>
            <a:fillRect/>
          </a:stretch>
        </p:blipFill>
        <p:spPr/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sometimes seems to much at first</a:t>
            </a:r>
            <a:endParaRPr lang="en-US" dirty="0"/>
          </a:p>
        </p:txBody>
      </p:sp>
      <p:pic>
        <p:nvPicPr>
          <p:cNvPr id="4" name="Content Placeholder 3" descr="Overwhelmed-by-To-Do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325" r="-10325"/>
          <a:stretch>
            <a:fillRect/>
          </a:stretch>
        </p:blipFill>
        <p:spPr/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don’t know you don’t know</a:t>
            </a:r>
          </a:p>
          <a:p>
            <a:r>
              <a:rPr lang="en-US" dirty="0" smtClean="0"/>
              <a:t>You know you don’t know</a:t>
            </a:r>
          </a:p>
          <a:p>
            <a:r>
              <a:rPr lang="en-US" dirty="0" smtClean="0"/>
              <a:t>You know you know</a:t>
            </a:r>
          </a:p>
          <a:p>
            <a:r>
              <a:rPr lang="en-US" dirty="0" smtClean="0"/>
              <a:t>You don’t know you know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81021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to know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Virtual classroom</a:t>
            </a:r>
          </a:p>
          <a:p>
            <a:r>
              <a:rPr lang="en-US" dirty="0" smtClean="0"/>
              <a:t>Profile Picture Short details</a:t>
            </a:r>
          </a:p>
          <a:p>
            <a:r>
              <a:rPr lang="en-US" dirty="0" smtClean="0"/>
              <a:t>Work Location</a:t>
            </a:r>
          </a:p>
          <a:p>
            <a:r>
              <a:rPr lang="en-US" dirty="0" smtClean="0"/>
              <a:t>3-5 Slide Power Point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93647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pic>
        <p:nvPicPr>
          <p:cNvPr id="6" name="Content Placeholder 5" descr="the_who_who_are_you_cd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0613" r="-40613"/>
          <a:stretch>
            <a:fillRect/>
          </a:stretch>
        </p:blipFill>
        <p:spPr/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07218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Chris</a:t>
            </a:r>
          </a:p>
          <a:p>
            <a:r>
              <a:rPr lang="en-US" dirty="0" smtClean="0"/>
              <a:t>Shelly</a:t>
            </a:r>
          </a:p>
          <a:p>
            <a:r>
              <a:rPr lang="en-US" dirty="0" smtClean="0"/>
              <a:t>Kristin</a:t>
            </a:r>
          </a:p>
          <a:p>
            <a:r>
              <a:rPr lang="en-US" dirty="0" smtClean="0"/>
              <a:t>Michelle</a:t>
            </a:r>
          </a:p>
          <a:p>
            <a:r>
              <a:rPr lang="en-US" dirty="0" smtClean="0"/>
              <a:t>Nate</a:t>
            </a:r>
          </a:p>
          <a:p>
            <a:r>
              <a:rPr lang="en-US" dirty="0" smtClean="0"/>
              <a:t>Jennifer S</a:t>
            </a:r>
            <a:r>
              <a:rPr lang="en-US" dirty="0" smtClean="0"/>
              <a:t>.</a:t>
            </a:r>
          </a:p>
          <a:p>
            <a:r>
              <a:rPr lang="en-US" dirty="0" smtClean="0"/>
              <a:t>Jen W.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Becky</a:t>
            </a:r>
          </a:p>
          <a:p>
            <a:r>
              <a:rPr lang="en-US" dirty="0" smtClean="0"/>
              <a:t>Dawn</a:t>
            </a:r>
          </a:p>
          <a:p>
            <a:r>
              <a:rPr lang="en-US" dirty="0" smtClean="0"/>
              <a:t>Kristi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 Bohne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Theater Degree from IWU</a:t>
            </a:r>
          </a:p>
          <a:p>
            <a:r>
              <a:rPr lang="en-US" dirty="0" smtClean="0"/>
              <a:t>Bachelors &amp; Masters in C&amp;I ISU</a:t>
            </a:r>
          </a:p>
          <a:p>
            <a:r>
              <a:rPr lang="en-US" dirty="0" smtClean="0"/>
              <a:t>27</a:t>
            </a:r>
            <a:r>
              <a:rPr lang="en-US" baseline="30000" dirty="0" smtClean="0"/>
              <a:t>th</a:t>
            </a:r>
            <a:r>
              <a:rPr lang="en-US" dirty="0" smtClean="0"/>
              <a:t> year teaching at Stevenson</a:t>
            </a:r>
          </a:p>
          <a:p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year as media specialist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3199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</a:t>
            </a:r>
            <a:endParaRPr lang="en-US" dirty="0"/>
          </a:p>
        </p:txBody>
      </p:sp>
      <p:pic>
        <p:nvPicPr>
          <p:cNvPr id="4" name="Content Placeholder 3" descr="P1110457_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221" r="-71221"/>
          <a:stretch>
            <a:fillRect/>
          </a:stretch>
        </p:blipFill>
        <p:spPr>
          <a:xfrm>
            <a:off x="1864852" y="1417638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457200" y="1970690"/>
            <a:ext cx="41023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200" dirty="0" smtClean="0"/>
              <a:t>Married Wife Mary Teacher/Reading Recovery</a:t>
            </a:r>
          </a:p>
          <a:p>
            <a:pPr>
              <a:buFont typeface="Arial"/>
              <a:buChar char="•"/>
            </a:pPr>
            <a:r>
              <a:rPr lang="en-US" sz="3200" dirty="0" smtClean="0"/>
              <a:t>Son Fletcher Senior Webster University</a:t>
            </a:r>
          </a:p>
          <a:p>
            <a:pPr>
              <a:buFont typeface="Arial"/>
              <a:buChar char="•"/>
            </a:pPr>
            <a:r>
              <a:rPr lang="en-US" sz="3200" dirty="0" smtClean="0"/>
              <a:t>Daughter Flannery Sophomore Loyola</a:t>
            </a:r>
            <a:endParaRPr lang="en-US" sz="32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0451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Interests</a:t>
            </a:r>
            <a:endParaRPr lang="en-US" dirty="0"/>
          </a:p>
        </p:txBody>
      </p:sp>
      <p:pic>
        <p:nvPicPr>
          <p:cNvPr id="4" name="Content Placeholder 3" descr="P101035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2616307" y="1759499"/>
            <a:ext cx="6743718" cy="3708785"/>
          </a:xfrm>
        </p:spPr>
      </p:pic>
      <p:sp>
        <p:nvSpPr>
          <p:cNvPr id="5" name="TextBox 4"/>
          <p:cNvSpPr txBox="1"/>
          <p:nvPr/>
        </p:nvSpPr>
        <p:spPr>
          <a:xfrm>
            <a:off x="639379" y="2417378"/>
            <a:ext cx="29924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4000" dirty="0" smtClean="0"/>
              <a:t>Gardening</a:t>
            </a:r>
          </a:p>
          <a:p>
            <a:pPr>
              <a:buFont typeface="Arial"/>
              <a:buChar char="•"/>
            </a:pPr>
            <a:r>
              <a:rPr lang="en-US" sz="4000" dirty="0" smtClean="0"/>
              <a:t>Hiking</a:t>
            </a:r>
          </a:p>
          <a:p>
            <a:pPr>
              <a:buFont typeface="Arial"/>
              <a:buChar char="•"/>
            </a:pPr>
            <a:r>
              <a:rPr lang="en-US" sz="4000" dirty="0" smtClean="0"/>
              <a:t>Magic</a:t>
            </a:r>
          </a:p>
          <a:p>
            <a:pPr>
              <a:buFont typeface="Arial"/>
              <a:buChar char="•"/>
            </a:pPr>
            <a:r>
              <a:rPr lang="en-US" sz="4000" dirty="0" smtClean="0"/>
              <a:t>Cooking</a:t>
            </a:r>
            <a:endParaRPr lang="en-US" sz="40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35146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http://ci445-information-literacy.wikispaces.com/</a:t>
            </a:r>
            <a:endParaRPr lang="en-US" dirty="0" smtClean="0"/>
          </a:p>
          <a:p>
            <a:r>
              <a:rPr lang="en-US" dirty="0" smtClean="0"/>
              <a:t>You need to ask for membership.</a:t>
            </a:r>
          </a:p>
          <a:p>
            <a:r>
              <a:rPr lang="en-US" dirty="0" smtClean="0"/>
              <a:t>A place to share</a:t>
            </a:r>
          </a:p>
          <a:p>
            <a:r>
              <a:rPr lang="en-US" dirty="0" smtClean="0"/>
              <a:t>Posting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33293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1188</TotalTime>
  <Words>534</Words>
  <Application>Microsoft Macintosh PowerPoint</Application>
  <PresentationFormat>On-screen Show (4:3)</PresentationFormat>
  <Paragraphs>128</Paragraphs>
  <Slides>25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Information Literacy Instruction for School Libraries</vt:lpstr>
      <vt:lpstr>Agenda</vt:lpstr>
      <vt:lpstr>Getting to know you</vt:lpstr>
      <vt:lpstr>Introductions</vt:lpstr>
      <vt:lpstr>Tonight</vt:lpstr>
      <vt:lpstr>Chris Bohne</vt:lpstr>
      <vt:lpstr>Family</vt:lpstr>
      <vt:lpstr>Interests</vt:lpstr>
      <vt:lpstr>A Wiki</vt:lpstr>
      <vt:lpstr>Syllabus</vt:lpstr>
      <vt:lpstr>Dem’s My Rules</vt:lpstr>
      <vt:lpstr>What’s one piece of information you looked for this week?</vt:lpstr>
      <vt:lpstr>The Big Picture</vt:lpstr>
      <vt:lpstr>“Knowledge is Power”</vt:lpstr>
      <vt:lpstr>Did You Know 4.0</vt:lpstr>
      <vt:lpstr>Questions</vt:lpstr>
      <vt:lpstr>Information Literacy In The News</vt:lpstr>
      <vt:lpstr>Wikipedia Blackout</vt:lpstr>
      <vt:lpstr>Wikepedia Questions</vt:lpstr>
      <vt:lpstr>ALA Youth Media Awards</vt:lpstr>
      <vt:lpstr>ALA Youth Media Awards</vt:lpstr>
      <vt:lpstr>For Next Time</vt:lpstr>
      <vt:lpstr>Don’t be overwhelmed!</vt:lpstr>
      <vt:lpstr>It sometimes seems to much at first</vt:lpstr>
      <vt:lpstr>Levels of Understanding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Bohne</dc:creator>
  <cp:lastModifiedBy>Chris Bohne</cp:lastModifiedBy>
  <cp:revision>9</cp:revision>
  <dcterms:created xsi:type="dcterms:W3CDTF">2012-01-23T13:14:01Z</dcterms:created>
  <dcterms:modified xsi:type="dcterms:W3CDTF">2012-01-23T22:40:00Z</dcterms:modified>
</cp:coreProperties>
</file>